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1" r:id="rId7"/>
    <p:sldId id="275" r:id="rId8"/>
    <p:sldId id="276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Rabanal Márquez" userId="2e332bbc14bbbc2e" providerId="LiveId" clId="{43DD24FD-E463-4245-9CC9-607855E539F0}"/>
    <pc:docChg chg="undo custSel addSld delSld modSld">
      <pc:chgData name="Fernando Rabanal Márquez" userId="2e332bbc14bbbc2e" providerId="LiveId" clId="{43DD24FD-E463-4245-9CC9-607855E539F0}" dt="2021-03-15T02:48:53.654" v="567"/>
      <pc:docMkLst>
        <pc:docMk/>
      </pc:docMkLst>
      <pc:sldChg chg="modTransition">
        <pc:chgData name="Fernando Rabanal Márquez" userId="2e332bbc14bbbc2e" providerId="LiveId" clId="{43DD24FD-E463-4245-9CC9-607855E539F0}" dt="2021-03-15T02:48:13.194" v="556"/>
        <pc:sldMkLst>
          <pc:docMk/>
          <pc:sldMk cId="2604972614" sldId="259"/>
        </pc:sldMkLst>
      </pc:sldChg>
      <pc:sldChg chg="modTransition">
        <pc:chgData name="Fernando Rabanal Márquez" userId="2e332bbc14bbbc2e" providerId="LiveId" clId="{43DD24FD-E463-4245-9CC9-607855E539F0}" dt="2021-03-15T02:48:14.534" v="557"/>
        <pc:sldMkLst>
          <pc:docMk/>
          <pc:sldMk cId="3527305356" sldId="261"/>
        </pc:sldMkLst>
      </pc:sldChg>
      <pc:sldChg chg="modTransition">
        <pc:chgData name="Fernando Rabanal Márquez" userId="2e332bbc14bbbc2e" providerId="LiveId" clId="{43DD24FD-E463-4245-9CC9-607855E539F0}" dt="2021-03-15T02:48:16.018" v="558"/>
        <pc:sldMkLst>
          <pc:docMk/>
          <pc:sldMk cId="2355669592" sldId="262"/>
        </pc:sldMkLst>
      </pc:sldChg>
      <pc:sldChg chg="modTransition">
        <pc:chgData name="Fernando Rabanal Márquez" userId="2e332bbc14bbbc2e" providerId="LiveId" clId="{43DD24FD-E463-4245-9CC9-607855E539F0}" dt="2021-03-15T02:48:18.281" v="559"/>
        <pc:sldMkLst>
          <pc:docMk/>
          <pc:sldMk cId="2696741597" sldId="263"/>
        </pc:sldMkLst>
      </pc:sldChg>
      <pc:sldChg chg="modTransition">
        <pc:chgData name="Fernando Rabanal Márquez" userId="2e332bbc14bbbc2e" providerId="LiveId" clId="{43DD24FD-E463-4245-9CC9-607855E539F0}" dt="2021-03-15T02:48:20.020" v="560"/>
        <pc:sldMkLst>
          <pc:docMk/>
          <pc:sldMk cId="1413244215" sldId="264"/>
        </pc:sldMkLst>
      </pc:sldChg>
      <pc:sldChg chg="modTransition">
        <pc:chgData name="Fernando Rabanal Márquez" userId="2e332bbc14bbbc2e" providerId="LiveId" clId="{43DD24FD-E463-4245-9CC9-607855E539F0}" dt="2021-03-15T02:48:23.504" v="561"/>
        <pc:sldMkLst>
          <pc:docMk/>
          <pc:sldMk cId="512068482" sldId="265"/>
        </pc:sldMkLst>
      </pc:sldChg>
      <pc:sldChg chg="modTransition">
        <pc:chgData name="Fernando Rabanal Márquez" userId="2e332bbc14bbbc2e" providerId="LiveId" clId="{43DD24FD-E463-4245-9CC9-607855E539F0}" dt="2021-03-15T02:48:27.326" v="562"/>
        <pc:sldMkLst>
          <pc:docMk/>
          <pc:sldMk cId="1710220910" sldId="266"/>
        </pc:sldMkLst>
      </pc:sldChg>
      <pc:sldChg chg="modTransition">
        <pc:chgData name="Fernando Rabanal Márquez" userId="2e332bbc14bbbc2e" providerId="LiveId" clId="{43DD24FD-E463-4245-9CC9-607855E539F0}" dt="2021-03-15T02:48:30.850" v="563"/>
        <pc:sldMkLst>
          <pc:docMk/>
          <pc:sldMk cId="1475186984" sldId="267"/>
        </pc:sldMkLst>
      </pc:sldChg>
      <pc:sldChg chg="modTransition">
        <pc:chgData name="Fernando Rabanal Márquez" userId="2e332bbc14bbbc2e" providerId="LiveId" clId="{43DD24FD-E463-4245-9CC9-607855E539F0}" dt="2021-03-15T02:48:36.068" v="564"/>
        <pc:sldMkLst>
          <pc:docMk/>
          <pc:sldMk cId="2532738408" sldId="268"/>
        </pc:sldMkLst>
      </pc:sldChg>
      <pc:sldChg chg="modTransition">
        <pc:chgData name="Fernando Rabanal Márquez" userId="2e332bbc14bbbc2e" providerId="LiveId" clId="{43DD24FD-E463-4245-9CC9-607855E539F0}" dt="2021-03-15T02:48:41.378" v="565"/>
        <pc:sldMkLst>
          <pc:docMk/>
          <pc:sldMk cId="3886966099" sldId="269"/>
        </pc:sldMkLst>
      </pc:sldChg>
      <pc:sldChg chg="addSp modSp mod modTransition">
        <pc:chgData name="Fernando Rabanal Márquez" userId="2e332bbc14bbbc2e" providerId="LiveId" clId="{43DD24FD-E463-4245-9CC9-607855E539F0}" dt="2021-03-15T02:48:53.654" v="567"/>
        <pc:sldMkLst>
          <pc:docMk/>
          <pc:sldMk cId="2539566587" sldId="270"/>
        </pc:sldMkLst>
        <pc:spChg chg="mod">
          <ac:chgData name="Fernando Rabanal Márquez" userId="2e332bbc14bbbc2e" providerId="LiveId" clId="{43DD24FD-E463-4245-9CC9-607855E539F0}" dt="2021-03-15T02:47:43.219" v="548" actId="1076"/>
          <ac:spMkLst>
            <pc:docMk/>
            <pc:sldMk cId="2539566587" sldId="270"/>
            <ac:spMk id="2" creationId="{835580E7-565F-401F-BF34-E131D37DB109}"/>
          </ac:spMkLst>
        </pc:spChg>
        <pc:picChg chg="add mod">
          <ac:chgData name="Fernando Rabanal Márquez" userId="2e332bbc14bbbc2e" providerId="LiveId" clId="{43DD24FD-E463-4245-9CC9-607855E539F0}" dt="2021-03-15T02:47:45.894" v="550" actId="1076"/>
          <ac:picMkLst>
            <pc:docMk/>
            <pc:sldMk cId="2539566587" sldId="270"/>
            <ac:picMk id="7170" creationId="{565E6F24-60D6-4F14-9DAE-06918C312770}"/>
          </ac:picMkLst>
        </pc:picChg>
      </pc:sldChg>
      <pc:sldChg chg="addSp delSp modSp new mod modTransition">
        <pc:chgData name="Fernando Rabanal Márquez" userId="2e332bbc14bbbc2e" providerId="LiveId" clId="{43DD24FD-E463-4245-9CC9-607855E539F0}" dt="2021-03-15T02:48:05.492" v="553"/>
        <pc:sldMkLst>
          <pc:docMk/>
          <pc:sldMk cId="2465560824" sldId="271"/>
        </pc:sldMkLst>
        <pc:spChg chg="mod">
          <ac:chgData name="Fernando Rabanal Márquez" userId="2e332bbc14bbbc2e" providerId="LiveId" clId="{43DD24FD-E463-4245-9CC9-607855E539F0}" dt="2021-03-15T02:32:07.340" v="125" actId="1076"/>
          <ac:spMkLst>
            <pc:docMk/>
            <pc:sldMk cId="2465560824" sldId="271"/>
            <ac:spMk id="2" creationId="{DB7D5549-E78D-4091-B515-1FAB7DD1BF41}"/>
          </ac:spMkLst>
        </pc:spChg>
        <pc:spChg chg="del">
          <ac:chgData name="Fernando Rabanal Márquez" userId="2e332bbc14bbbc2e" providerId="LiveId" clId="{43DD24FD-E463-4245-9CC9-607855E539F0}" dt="2021-03-15T02:24:32.207" v="65" actId="478"/>
          <ac:spMkLst>
            <pc:docMk/>
            <pc:sldMk cId="2465560824" sldId="271"/>
            <ac:spMk id="3" creationId="{21CFCB96-FF05-453A-B7DD-799C87AE3D5D}"/>
          </ac:spMkLst>
        </pc:spChg>
        <pc:picChg chg="add mod">
          <ac:chgData name="Fernando Rabanal Márquez" userId="2e332bbc14bbbc2e" providerId="LiveId" clId="{43DD24FD-E463-4245-9CC9-607855E539F0}" dt="2021-03-15T02:34:45.565" v="172" actId="1076"/>
          <ac:picMkLst>
            <pc:docMk/>
            <pc:sldMk cId="2465560824" sldId="271"/>
            <ac:picMk id="5" creationId="{6706D862-0F74-4B19-A624-F9929E322799}"/>
          </ac:picMkLst>
        </pc:picChg>
        <pc:picChg chg="add del mod">
          <ac:chgData name="Fernando Rabanal Márquez" userId="2e332bbc14bbbc2e" providerId="LiveId" clId="{43DD24FD-E463-4245-9CC9-607855E539F0}" dt="2021-03-15T02:34:37.976" v="167" actId="478"/>
          <ac:picMkLst>
            <pc:docMk/>
            <pc:sldMk cId="2465560824" sldId="271"/>
            <ac:picMk id="7" creationId="{48ACA0BD-722D-49BC-920F-0BB1B07B1A21}"/>
          </ac:picMkLst>
        </pc:picChg>
        <pc:picChg chg="add mod">
          <ac:chgData name="Fernando Rabanal Márquez" userId="2e332bbc14bbbc2e" providerId="LiveId" clId="{43DD24FD-E463-4245-9CC9-607855E539F0}" dt="2021-03-15T02:32:14.727" v="132" actId="1076"/>
          <ac:picMkLst>
            <pc:docMk/>
            <pc:sldMk cId="2465560824" sldId="271"/>
            <ac:picMk id="3074" creationId="{BE2A90F4-C5E5-4732-82F0-BD8D29881FAF}"/>
          </ac:picMkLst>
        </pc:picChg>
        <pc:picChg chg="add mod">
          <ac:chgData name="Fernando Rabanal Márquez" userId="2e332bbc14bbbc2e" providerId="LiveId" clId="{43DD24FD-E463-4245-9CC9-607855E539F0}" dt="2021-03-15T02:34:48.488" v="174" actId="1076"/>
          <ac:picMkLst>
            <pc:docMk/>
            <pc:sldMk cId="2465560824" sldId="271"/>
            <ac:picMk id="3076" creationId="{2DF2664A-90BF-4C59-A3D2-E3B8957712F2}"/>
          </ac:picMkLst>
        </pc:picChg>
        <pc:picChg chg="add del mod">
          <ac:chgData name="Fernando Rabanal Márquez" userId="2e332bbc14bbbc2e" providerId="LiveId" clId="{43DD24FD-E463-4245-9CC9-607855E539F0}" dt="2021-03-15T02:34:56.974" v="178" actId="21"/>
          <ac:picMkLst>
            <pc:docMk/>
            <pc:sldMk cId="2465560824" sldId="271"/>
            <ac:picMk id="3078" creationId="{E1BB11DF-94BD-401F-AD8A-832D741845B4}"/>
          </ac:picMkLst>
        </pc:picChg>
        <pc:picChg chg="add del mod">
          <ac:chgData name="Fernando Rabanal Márquez" userId="2e332bbc14bbbc2e" providerId="LiveId" clId="{43DD24FD-E463-4245-9CC9-607855E539F0}" dt="2021-03-15T02:34:37.665" v="166" actId="478"/>
          <ac:picMkLst>
            <pc:docMk/>
            <pc:sldMk cId="2465560824" sldId="271"/>
            <ac:picMk id="3080" creationId="{41D2D684-992E-46D5-8394-A1DDD68508C9}"/>
          </ac:picMkLst>
        </pc:picChg>
        <pc:picChg chg="add mod">
          <ac:chgData name="Fernando Rabanal Márquez" userId="2e332bbc14bbbc2e" providerId="LiveId" clId="{43DD24FD-E463-4245-9CC9-607855E539F0}" dt="2021-03-15T02:34:46.956" v="173" actId="1076"/>
          <ac:picMkLst>
            <pc:docMk/>
            <pc:sldMk cId="2465560824" sldId="271"/>
            <ac:picMk id="3082" creationId="{5712F1BD-9419-4818-B7C7-8F0317989247}"/>
          </ac:picMkLst>
        </pc:picChg>
      </pc:sldChg>
      <pc:sldChg chg="addSp delSp modSp new mod modTransition">
        <pc:chgData name="Fernando Rabanal Márquez" userId="2e332bbc14bbbc2e" providerId="LiveId" clId="{43DD24FD-E463-4245-9CC9-607855E539F0}" dt="2021-03-15T02:47:58.898" v="551"/>
        <pc:sldMkLst>
          <pc:docMk/>
          <pc:sldMk cId="351431684" sldId="272"/>
        </pc:sldMkLst>
        <pc:spChg chg="mod">
          <ac:chgData name="Fernando Rabanal Márquez" userId="2e332bbc14bbbc2e" providerId="LiveId" clId="{43DD24FD-E463-4245-9CC9-607855E539F0}" dt="2021-03-15T02:23:11.645" v="52" actId="1076"/>
          <ac:spMkLst>
            <pc:docMk/>
            <pc:sldMk cId="351431684" sldId="272"/>
            <ac:spMk id="2" creationId="{D2CA487E-A763-4922-80B3-73427438E100}"/>
          </ac:spMkLst>
        </pc:spChg>
        <pc:spChg chg="del">
          <ac:chgData name="Fernando Rabanal Márquez" userId="2e332bbc14bbbc2e" providerId="LiveId" clId="{43DD24FD-E463-4245-9CC9-607855E539F0}" dt="2021-03-15T02:23:29.061" v="55" actId="478"/>
          <ac:spMkLst>
            <pc:docMk/>
            <pc:sldMk cId="351431684" sldId="272"/>
            <ac:spMk id="3" creationId="{D3D2D73C-EE63-4193-9CDA-8EFDECD8D4C6}"/>
          </ac:spMkLst>
        </pc:spChg>
        <pc:picChg chg="add mod">
          <ac:chgData name="Fernando Rabanal Márquez" userId="2e332bbc14bbbc2e" providerId="LiveId" clId="{43DD24FD-E463-4245-9CC9-607855E539F0}" dt="2021-03-15T02:24:19.984" v="61" actId="1076"/>
          <ac:picMkLst>
            <pc:docMk/>
            <pc:sldMk cId="351431684" sldId="272"/>
            <ac:picMk id="5" creationId="{02A2F656-704D-46F0-A84A-27386E5C3F68}"/>
          </ac:picMkLst>
        </pc:picChg>
      </pc:sldChg>
      <pc:sldChg chg="addSp delSp modSp new mod">
        <pc:chgData name="Fernando Rabanal Márquez" userId="2e332bbc14bbbc2e" providerId="LiveId" clId="{43DD24FD-E463-4245-9CC9-607855E539F0}" dt="2021-03-15T02:30:56.210" v="108" actId="1076"/>
        <pc:sldMkLst>
          <pc:docMk/>
          <pc:sldMk cId="2292716465" sldId="273"/>
        </pc:sldMkLst>
        <pc:spChg chg="mod">
          <ac:chgData name="Fernando Rabanal Márquez" userId="2e332bbc14bbbc2e" providerId="LiveId" clId="{43DD24FD-E463-4245-9CC9-607855E539F0}" dt="2021-03-15T02:24:28.859" v="64" actId="1076"/>
          <ac:spMkLst>
            <pc:docMk/>
            <pc:sldMk cId="2292716465" sldId="273"/>
            <ac:spMk id="2" creationId="{9BCC1877-11C3-4A06-B28E-CDFAAFE7D35E}"/>
          </ac:spMkLst>
        </pc:spChg>
        <pc:spChg chg="del">
          <ac:chgData name="Fernando Rabanal Márquez" userId="2e332bbc14bbbc2e" providerId="LiveId" clId="{43DD24FD-E463-4245-9CC9-607855E539F0}" dt="2021-03-15T02:23:32.324" v="56" actId="478"/>
          <ac:spMkLst>
            <pc:docMk/>
            <pc:sldMk cId="2292716465" sldId="273"/>
            <ac:spMk id="3" creationId="{A09F6D9F-8715-424D-99AA-A1BE542DDB43}"/>
          </ac:spMkLst>
        </pc:spChg>
        <pc:picChg chg="add mod">
          <ac:chgData name="Fernando Rabanal Márquez" userId="2e332bbc14bbbc2e" providerId="LiveId" clId="{43DD24FD-E463-4245-9CC9-607855E539F0}" dt="2021-03-15T02:28:55.771" v="100" actId="1076"/>
          <ac:picMkLst>
            <pc:docMk/>
            <pc:sldMk cId="2292716465" sldId="273"/>
            <ac:picMk id="5" creationId="{843250E5-8065-4600-BF21-F96B6BC3E0DD}"/>
          </ac:picMkLst>
        </pc:picChg>
        <pc:picChg chg="add mod">
          <ac:chgData name="Fernando Rabanal Márquez" userId="2e332bbc14bbbc2e" providerId="LiveId" clId="{43DD24FD-E463-4245-9CC9-607855E539F0}" dt="2021-03-15T02:30:56.210" v="108" actId="1076"/>
          <ac:picMkLst>
            <pc:docMk/>
            <pc:sldMk cId="2292716465" sldId="273"/>
            <ac:picMk id="7" creationId="{71F11AD6-F3B0-4B8A-B0FF-41A487F8F804}"/>
          </ac:picMkLst>
        </pc:picChg>
        <pc:picChg chg="add mod">
          <ac:chgData name="Fernando Rabanal Márquez" userId="2e332bbc14bbbc2e" providerId="LiveId" clId="{43DD24FD-E463-4245-9CC9-607855E539F0}" dt="2021-03-15T02:30:47.207" v="107" actId="1076"/>
          <ac:picMkLst>
            <pc:docMk/>
            <pc:sldMk cId="2292716465" sldId="273"/>
            <ac:picMk id="9" creationId="{E38391B9-7297-418F-957F-8AFEA5844E66}"/>
          </ac:picMkLst>
        </pc:picChg>
        <pc:picChg chg="add mod">
          <ac:chgData name="Fernando Rabanal Márquez" userId="2e332bbc14bbbc2e" providerId="LiveId" clId="{43DD24FD-E463-4245-9CC9-607855E539F0}" dt="2021-03-15T02:28:57.448" v="101" actId="1076"/>
          <ac:picMkLst>
            <pc:docMk/>
            <pc:sldMk cId="2292716465" sldId="273"/>
            <ac:picMk id="2050" creationId="{F8562E98-70AB-402D-8A83-1FC7F82B537C}"/>
          </ac:picMkLst>
        </pc:picChg>
      </pc:sldChg>
      <pc:sldChg chg="addSp delSp modSp new mod modTransition">
        <pc:chgData name="Fernando Rabanal Márquez" userId="2e332bbc14bbbc2e" providerId="LiveId" clId="{43DD24FD-E463-4245-9CC9-607855E539F0}" dt="2021-03-15T02:48:02.760" v="552"/>
        <pc:sldMkLst>
          <pc:docMk/>
          <pc:sldMk cId="1796337619" sldId="274"/>
        </pc:sldMkLst>
        <pc:spChg chg="mod">
          <ac:chgData name="Fernando Rabanal Márquez" userId="2e332bbc14bbbc2e" providerId="LiveId" clId="{43DD24FD-E463-4245-9CC9-607855E539F0}" dt="2021-03-15T02:26:08.921" v="87" actId="1076"/>
          <ac:spMkLst>
            <pc:docMk/>
            <pc:sldMk cId="1796337619" sldId="274"/>
            <ac:spMk id="2" creationId="{5B08A858-A4A3-4AD4-A7BF-359D652AD2AB}"/>
          </ac:spMkLst>
        </pc:spChg>
        <pc:spChg chg="del">
          <ac:chgData name="Fernando Rabanal Márquez" userId="2e332bbc14bbbc2e" providerId="LiveId" clId="{43DD24FD-E463-4245-9CC9-607855E539F0}" dt="2021-03-15T02:25:39.882" v="84" actId="478"/>
          <ac:spMkLst>
            <pc:docMk/>
            <pc:sldMk cId="1796337619" sldId="274"/>
            <ac:spMk id="3" creationId="{850796D1-3222-42FD-8BF3-1A31DF986002}"/>
          </ac:spMkLst>
        </pc:spChg>
        <pc:picChg chg="add mod">
          <ac:chgData name="Fernando Rabanal Márquez" userId="2e332bbc14bbbc2e" providerId="LiveId" clId="{43DD24FD-E463-4245-9CC9-607855E539F0}" dt="2021-03-15T02:26:36.311" v="93" actId="1076"/>
          <ac:picMkLst>
            <pc:docMk/>
            <pc:sldMk cId="1796337619" sldId="274"/>
            <ac:picMk id="5" creationId="{D998AEE3-4D1B-4CC8-830D-2BC9B0192E83}"/>
          </ac:picMkLst>
        </pc:picChg>
        <pc:picChg chg="add mod">
          <ac:chgData name="Fernando Rabanal Márquez" userId="2e332bbc14bbbc2e" providerId="LiveId" clId="{43DD24FD-E463-4245-9CC9-607855E539F0}" dt="2021-03-15T02:26:34.703" v="92" actId="1076"/>
          <ac:picMkLst>
            <pc:docMk/>
            <pc:sldMk cId="1796337619" sldId="274"/>
            <ac:picMk id="7" creationId="{E2D08B35-0488-44DC-BC68-AA682A79D18A}"/>
          </ac:picMkLst>
        </pc:picChg>
      </pc:sldChg>
      <pc:sldChg chg="addSp delSp modSp new mod modTransition">
        <pc:chgData name="Fernando Rabanal Márquez" userId="2e332bbc14bbbc2e" providerId="LiveId" clId="{43DD24FD-E463-4245-9CC9-607855E539F0}" dt="2021-03-15T02:48:07.732" v="554"/>
        <pc:sldMkLst>
          <pc:docMk/>
          <pc:sldMk cId="737430121" sldId="275"/>
        </pc:sldMkLst>
        <pc:spChg chg="del">
          <ac:chgData name="Fernando Rabanal Márquez" userId="2e332bbc14bbbc2e" providerId="LiveId" clId="{43DD24FD-E463-4245-9CC9-607855E539F0}" dt="2021-03-15T02:34:19.514" v="156" actId="478"/>
          <ac:spMkLst>
            <pc:docMk/>
            <pc:sldMk cId="737430121" sldId="275"/>
            <ac:spMk id="2" creationId="{214CA844-C5B1-4C18-9B93-AA40F4012746}"/>
          </ac:spMkLst>
        </pc:spChg>
        <pc:spChg chg="del">
          <ac:chgData name="Fernando Rabanal Márquez" userId="2e332bbc14bbbc2e" providerId="LiveId" clId="{43DD24FD-E463-4245-9CC9-607855E539F0}" dt="2021-03-15T02:34:25.082" v="160" actId="478"/>
          <ac:spMkLst>
            <pc:docMk/>
            <pc:sldMk cId="737430121" sldId="275"/>
            <ac:spMk id="3" creationId="{191BB839-9FDB-437C-87D9-A455A23830AA}"/>
          </ac:spMkLst>
        </pc:spChg>
        <pc:picChg chg="add mod">
          <ac:chgData name="Fernando Rabanal Márquez" userId="2e332bbc14bbbc2e" providerId="LiveId" clId="{43DD24FD-E463-4245-9CC9-607855E539F0}" dt="2021-03-15T02:34:22.876" v="159" actId="1076"/>
          <ac:picMkLst>
            <pc:docMk/>
            <pc:sldMk cId="737430121" sldId="275"/>
            <ac:picMk id="4" creationId="{FA3C3F39-7B02-446E-9C79-938870845EE3}"/>
          </ac:picMkLst>
        </pc:picChg>
        <pc:picChg chg="add mod">
          <ac:chgData name="Fernando Rabanal Márquez" userId="2e332bbc14bbbc2e" providerId="LiveId" clId="{43DD24FD-E463-4245-9CC9-607855E539F0}" dt="2021-03-15T02:34:33.520" v="165" actId="1076"/>
          <ac:picMkLst>
            <pc:docMk/>
            <pc:sldMk cId="737430121" sldId="275"/>
            <ac:picMk id="5" creationId="{98104F56-426D-4E34-8905-7173C2A6D672}"/>
          </ac:picMkLst>
        </pc:picChg>
      </pc:sldChg>
      <pc:sldChg chg="addSp delSp modSp new mod modTransition">
        <pc:chgData name="Fernando Rabanal Márquez" userId="2e332bbc14bbbc2e" providerId="LiveId" clId="{43DD24FD-E463-4245-9CC9-607855E539F0}" dt="2021-03-15T02:48:09.357" v="555"/>
        <pc:sldMkLst>
          <pc:docMk/>
          <pc:sldMk cId="4000532709" sldId="276"/>
        </pc:sldMkLst>
        <pc:spChg chg="del">
          <ac:chgData name="Fernando Rabanal Márquez" userId="2e332bbc14bbbc2e" providerId="LiveId" clId="{43DD24FD-E463-4245-9CC9-607855E539F0}" dt="2021-03-15T02:34:54.174" v="176" actId="478"/>
          <ac:spMkLst>
            <pc:docMk/>
            <pc:sldMk cId="4000532709" sldId="276"/>
            <ac:spMk id="2" creationId="{7D11C583-06DD-4585-9CD8-EA362CCC7F0F}"/>
          </ac:spMkLst>
        </pc:spChg>
        <pc:spChg chg="del">
          <ac:chgData name="Fernando Rabanal Márquez" userId="2e332bbc14bbbc2e" providerId="LiveId" clId="{43DD24FD-E463-4245-9CC9-607855E539F0}" dt="2021-03-15T02:34:55.208" v="177" actId="478"/>
          <ac:spMkLst>
            <pc:docMk/>
            <pc:sldMk cId="4000532709" sldId="276"/>
            <ac:spMk id="3" creationId="{CFB99C23-398C-451D-BA3F-8DF514A50A40}"/>
          </ac:spMkLst>
        </pc:spChg>
        <pc:picChg chg="add del mod">
          <ac:chgData name="Fernando Rabanal Márquez" userId="2e332bbc14bbbc2e" providerId="LiveId" clId="{43DD24FD-E463-4245-9CC9-607855E539F0}" dt="2021-03-15T02:35:44.610" v="191" actId="478"/>
          <ac:picMkLst>
            <pc:docMk/>
            <pc:sldMk cId="4000532709" sldId="276"/>
            <ac:picMk id="4" creationId="{9B262C20-E458-4BF5-A734-1EF0569B364A}"/>
          </ac:picMkLst>
        </pc:picChg>
        <pc:picChg chg="add del mod modCrop">
          <ac:chgData name="Fernando Rabanal Márquez" userId="2e332bbc14bbbc2e" providerId="LiveId" clId="{43DD24FD-E463-4245-9CC9-607855E539F0}" dt="2021-03-15T02:40:10.016" v="217" actId="1076"/>
          <ac:picMkLst>
            <pc:docMk/>
            <pc:sldMk cId="4000532709" sldId="276"/>
            <ac:picMk id="6" creationId="{5CBE4F5D-6F2E-429A-BD89-F3FB04893D25}"/>
          </ac:picMkLst>
        </pc:picChg>
        <pc:picChg chg="add mod">
          <ac:chgData name="Fernando Rabanal Márquez" userId="2e332bbc14bbbc2e" providerId="LiveId" clId="{43DD24FD-E463-4245-9CC9-607855E539F0}" dt="2021-03-15T02:35:52.703" v="196" actId="1076"/>
          <ac:picMkLst>
            <pc:docMk/>
            <pc:sldMk cId="4000532709" sldId="276"/>
            <ac:picMk id="4098" creationId="{A10FDBE5-7E68-4864-BD63-14A6B9A41447}"/>
          </ac:picMkLst>
        </pc:picChg>
        <pc:picChg chg="add del mod">
          <ac:chgData name="Fernando Rabanal Márquez" userId="2e332bbc14bbbc2e" providerId="LiveId" clId="{43DD24FD-E463-4245-9CC9-607855E539F0}" dt="2021-03-15T02:35:39.402" v="189"/>
          <ac:picMkLst>
            <pc:docMk/>
            <pc:sldMk cId="4000532709" sldId="276"/>
            <ac:picMk id="4100" creationId="{F1565C25-81F6-46FC-B0D8-2E440606EAC1}"/>
          </ac:picMkLst>
        </pc:picChg>
        <pc:picChg chg="add mod">
          <ac:chgData name="Fernando Rabanal Márquez" userId="2e332bbc14bbbc2e" providerId="LiveId" clId="{43DD24FD-E463-4245-9CC9-607855E539F0}" dt="2021-03-15T02:35:58.317" v="201" actId="1076"/>
          <ac:picMkLst>
            <pc:docMk/>
            <pc:sldMk cId="4000532709" sldId="276"/>
            <ac:picMk id="4102" creationId="{903B94BE-35A6-4F55-8DFB-83C78D5AF367}"/>
          </ac:picMkLst>
        </pc:picChg>
      </pc:sldChg>
      <pc:sldChg chg="addSp delSp modSp new del mod">
        <pc:chgData name="Fernando Rabanal Márquez" userId="2e332bbc14bbbc2e" providerId="LiveId" clId="{43DD24FD-E463-4245-9CC9-607855E539F0}" dt="2021-03-15T02:47:03.266" v="544" actId="2696"/>
        <pc:sldMkLst>
          <pc:docMk/>
          <pc:sldMk cId="2713654720" sldId="277"/>
        </pc:sldMkLst>
        <pc:spChg chg="del mod">
          <ac:chgData name="Fernando Rabanal Márquez" userId="2e332bbc14bbbc2e" providerId="LiveId" clId="{43DD24FD-E463-4245-9CC9-607855E539F0}" dt="2021-03-15T02:46:58.341" v="542" actId="478"/>
          <ac:spMkLst>
            <pc:docMk/>
            <pc:sldMk cId="2713654720" sldId="277"/>
            <ac:spMk id="2" creationId="{207B183B-26C5-4E44-A590-79B04E6C41D4}"/>
          </ac:spMkLst>
        </pc:spChg>
        <pc:spChg chg="del">
          <ac:chgData name="Fernando Rabanal Márquez" userId="2e332bbc14bbbc2e" providerId="LiveId" clId="{43DD24FD-E463-4245-9CC9-607855E539F0}" dt="2021-03-15T02:45:26.399" v="353" actId="478"/>
          <ac:spMkLst>
            <pc:docMk/>
            <pc:sldMk cId="2713654720" sldId="277"/>
            <ac:spMk id="3" creationId="{35DEF2F4-FCBA-4FB1-868E-5A899C530B0E}"/>
          </ac:spMkLst>
        </pc:spChg>
        <pc:spChg chg="add del mod">
          <ac:chgData name="Fernando Rabanal Márquez" userId="2e332bbc14bbbc2e" providerId="LiveId" clId="{43DD24FD-E463-4245-9CC9-607855E539F0}" dt="2021-03-15T02:46:57.626" v="541" actId="478"/>
          <ac:spMkLst>
            <pc:docMk/>
            <pc:sldMk cId="2713654720" sldId="277"/>
            <ac:spMk id="4" creationId="{EA2D1762-D952-403A-8339-37AC756E88D8}"/>
          </ac:spMkLst>
        </pc:spChg>
        <pc:spChg chg="add del mod">
          <ac:chgData name="Fernando Rabanal Márquez" userId="2e332bbc14bbbc2e" providerId="LiveId" clId="{43DD24FD-E463-4245-9CC9-607855E539F0}" dt="2021-03-15T02:46:59.543" v="543" actId="478"/>
          <ac:spMkLst>
            <pc:docMk/>
            <pc:sldMk cId="2713654720" sldId="277"/>
            <ac:spMk id="6" creationId="{E918CFFF-5AC8-4AEE-9C4D-34738F1FF7DD}"/>
          </ac:spMkLst>
        </pc:spChg>
      </pc:sldChg>
      <pc:sldChg chg="addSp delSp modSp new mod modTransition setBg">
        <pc:chgData name="Fernando Rabanal Márquez" userId="2e332bbc14bbbc2e" providerId="LiveId" clId="{43DD24FD-E463-4245-9CC9-607855E539F0}" dt="2021-03-15T02:48:49.420" v="566"/>
        <pc:sldMkLst>
          <pc:docMk/>
          <pc:sldMk cId="1525325238" sldId="278"/>
        </pc:sldMkLst>
        <pc:spChg chg="del">
          <ac:chgData name="Fernando Rabanal Márquez" userId="2e332bbc14bbbc2e" providerId="LiveId" clId="{43DD24FD-E463-4245-9CC9-607855E539F0}" dt="2021-03-15T02:42:26.412" v="273" actId="478"/>
          <ac:spMkLst>
            <pc:docMk/>
            <pc:sldMk cId="1525325238" sldId="278"/>
            <ac:spMk id="2" creationId="{D36E51B7-085A-4199-A553-A9834C245312}"/>
          </ac:spMkLst>
        </pc:spChg>
        <pc:spChg chg="del">
          <ac:chgData name="Fernando Rabanal Márquez" userId="2e332bbc14bbbc2e" providerId="LiveId" clId="{43DD24FD-E463-4245-9CC9-607855E539F0}" dt="2021-03-15T02:42:27.644" v="274" actId="478"/>
          <ac:spMkLst>
            <pc:docMk/>
            <pc:sldMk cId="1525325238" sldId="278"/>
            <ac:spMk id="3" creationId="{21149894-EAE4-4A79-A6AD-8812EFDEAAFC}"/>
          </ac:spMkLst>
        </pc:spChg>
        <pc:spChg chg="add del mod">
          <ac:chgData name="Fernando Rabanal Márquez" userId="2e332bbc14bbbc2e" providerId="LiveId" clId="{43DD24FD-E463-4245-9CC9-607855E539F0}" dt="2021-03-15T02:45:08.002" v="330" actId="478"/>
          <ac:spMkLst>
            <pc:docMk/>
            <pc:sldMk cId="1525325238" sldId="278"/>
            <ac:spMk id="4" creationId="{54037BD0-90D9-474E-A747-86209E070D2A}"/>
          </ac:spMkLst>
        </pc:spChg>
        <pc:spChg chg="add mod">
          <ac:chgData name="Fernando Rabanal Márquez" userId="2e332bbc14bbbc2e" providerId="LiveId" clId="{43DD24FD-E463-4245-9CC9-607855E539F0}" dt="2021-03-15T02:45:11.440" v="333" actId="1076"/>
          <ac:spMkLst>
            <pc:docMk/>
            <pc:sldMk cId="1525325238" sldId="278"/>
            <ac:spMk id="12" creationId="{665555BF-2DA1-472C-9D2B-81BA5C063E14}"/>
          </ac:spMkLst>
        </pc:spChg>
        <pc:picChg chg="add mod">
          <ac:chgData name="Fernando Rabanal Márquez" userId="2e332bbc14bbbc2e" providerId="LiveId" clId="{43DD24FD-E463-4245-9CC9-607855E539F0}" dt="2021-03-15T02:45:00.504" v="329" actId="1076"/>
          <ac:picMkLst>
            <pc:docMk/>
            <pc:sldMk cId="1525325238" sldId="278"/>
            <ac:picMk id="6146" creationId="{75D912BB-A4CB-4D92-B862-D4FC1A462E39}"/>
          </ac:picMkLst>
        </pc:picChg>
        <pc:picChg chg="add mod">
          <ac:chgData name="Fernando Rabanal Márquez" userId="2e332bbc14bbbc2e" providerId="LiveId" clId="{43DD24FD-E463-4245-9CC9-607855E539F0}" dt="2021-03-15T02:44:13.073" v="321" actId="1076"/>
          <ac:picMkLst>
            <pc:docMk/>
            <pc:sldMk cId="1525325238" sldId="278"/>
            <ac:picMk id="6148" creationId="{4F4EA526-6359-408C-83E4-8CAB7776F85E}"/>
          </ac:picMkLst>
        </pc:picChg>
        <pc:picChg chg="add mod">
          <ac:chgData name="Fernando Rabanal Márquez" userId="2e332bbc14bbbc2e" providerId="LiveId" clId="{43DD24FD-E463-4245-9CC9-607855E539F0}" dt="2021-03-15T02:44:30.461" v="324" actId="1076"/>
          <ac:picMkLst>
            <pc:docMk/>
            <pc:sldMk cId="1525325238" sldId="278"/>
            <ac:picMk id="6150" creationId="{509F4BBC-6FEF-4601-AC61-8CB6CD5F822D}"/>
          </ac:picMkLst>
        </pc:picChg>
        <pc:cxnChg chg="add mod">
          <ac:chgData name="Fernando Rabanal Márquez" userId="2e332bbc14bbbc2e" providerId="LiveId" clId="{43DD24FD-E463-4245-9CC9-607855E539F0}" dt="2021-03-15T02:44:41.515" v="326" actId="13822"/>
          <ac:cxnSpMkLst>
            <pc:docMk/>
            <pc:sldMk cId="1525325238" sldId="278"/>
            <ac:cxnSpMk id="6" creationId="{8D2DBA71-9ABF-4D48-820C-D38530001BB2}"/>
          </ac:cxnSpMkLst>
        </pc:cxnChg>
        <pc:cxnChg chg="add mod">
          <ac:chgData name="Fernando Rabanal Márquez" userId="2e332bbc14bbbc2e" providerId="LiveId" clId="{43DD24FD-E463-4245-9CC9-607855E539F0}" dt="2021-03-15T02:44:57.370" v="328" actId="13822"/>
          <ac:cxnSpMkLst>
            <pc:docMk/>
            <pc:sldMk cId="1525325238" sldId="278"/>
            <ac:cxnSpMk id="8" creationId="{BD57E2E9-4A7E-40FF-9C07-9DC57F3FD56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B9BCCC-2B42-4428-B100-86FDB9090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430" y="-416964"/>
            <a:ext cx="5564627" cy="2371599"/>
          </a:xfrm>
        </p:spPr>
        <p:txBody>
          <a:bodyPr/>
          <a:lstStyle/>
          <a:p>
            <a:r>
              <a:rPr lang="es-ES" dirty="0"/>
              <a:t>COOLSOUND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521450-620E-4DDA-ACCE-9600EA51B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637" y="2285301"/>
            <a:ext cx="3103622" cy="31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1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35948-EDC8-4B8D-A3A4-AB2005F9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151" y="948501"/>
            <a:ext cx="4641839" cy="706964"/>
          </a:xfrm>
        </p:spPr>
        <p:txBody>
          <a:bodyPr/>
          <a:lstStyle/>
          <a:p>
            <a:r>
              <a:rPr lang="es-ES" dirty="0"/>
              <a:t>MENÚ PRINCIPAL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72A7C3-66E2-41CD-9ADB-7723C9F0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409" y="2553091"/>
            <a:ext cx="5805182" cy="27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7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35948-EDC8-4B8D-A3A4-AB2005F9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151" y="948501"/>
            <a:ext cx="4641839" cy="706964"/>
          </a:xfrm>
        </p:spPr>
        <p:txBody>
          <a:bodyPr/>
          <a:lstStyle/>
          <a:p>
            <a:r>
              <a:rPr lang="es-ES" dirty="0"/>
              <a:t>MENÚ PRINCIPAL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796241-9A63-4358-8A6A-CC631C014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50" y="2532910"/>
            <a:ext cx="6239300" cy="30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5BD2D-07AB-4B8B-A889-A1A13772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051" y="948501"/>
            <a:ext cx="4941046" cy="706964"/>
          </a:xfrm>
        </p:spPr>
        <p:txBody>
          <a:bodyPr/>
          <a:lstStyle/>
          <a:p>
            <a:r>
              <a:rPr lang="es-ES" dirty="0"/>
              <a:t>VIDEOCLIPS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1C561C-2A10-4C8E-965A-624F6150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23" y="2801744"/>
            <a:ext cx="6467912" cy="317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0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7F254-A523-43C5-A278-6D607A48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267" y="973668"/>
            <a:ext cx="4432114" cy="706964"/>
          </a:xfrm>
        </p:spPr>
        <p:txBody>
          <a:bodyPr/>
          <a:lstStyle/>
          <a:p>
            <a:r>
              <a:rPr lang="es-ES" dirty="0"/>
              <a:t>MIS VIDEOCLIPS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09169E-D5F8-4B51-A7DE-C0B7C91B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820" y="2820356"/>
            <a:ext cx="6216242" cy="30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6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02586-D94F-44B5-B389-758AC770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552" y="965279"/>
            <a:ext cx="4750896" cy="706964"/>
          </a:xfrm>
        </p:spPr>
        <p:txBody>
          <a:bodyPr/>
          <a:lstStyle/>
          <a:p>
            <a:r>
              <a:rPr lang="es-ES" dirty="0"/>
              <a:t>NUEVO VIDEOCLIP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EAB25D-60BC-4BD5-993C-462FA890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825" y="3040540"/>
            <a:ext cx="5830349" cy="27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41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2783B-7D6A-432F-9158-F836D163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146" y="1007224"/>
            <a:ext cx="2913707" cy="706964"/>
          </a:xfrm>
        </p:spPr>
        <p:txBody>
          <a:bodyPr/>
          <a:lstStyle/>
          <a:p>
            <a:r>
              <a:rPr lang="es-ES" dirty="0"/>
              <a:t>PLAYLISTS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ED41A6-8A9D-478A-AA30-02DCDE24B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01" y="2725962"/>
            <a:ext cx="7197754" cy="35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442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3DB87-BE6E-459A-9545-6BAEBA866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188" y="898167"/>
            <a:ext cx="5111622" cy="706964"/>
          </a:xfrm>
        </p:spPr>
        <p:txBody>
          <a:bodyPr/>
          <a:lstStyle/>
          <a:p>
            <a:r>
              <a:rPr lang="es-ES" dirty="0"/>
              <a:t>PLAYLIST/DETALLES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44358C-7808-48AF-AFA4-B8FAFFF8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36" y="2805418"/>
            <a:ext cx="6761527" cy="33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6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F2A74-5A5C-43CB-B62D-CB8DF866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069" y="923334"/>
            <a:ext cx="1881861" cy="706964"/>
          </a:xfrm>
        </p:spPr>
        <p:txBody>
          <a:bodyPr/>
          <a:lstStyle/>
          <a:p>
            <a:r>
              <a:rPr lang="es-ES" dirty="0"/>
              <a:t>FORO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04A52D-12C0-427A-86B5-0823CB3BC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48" y="2648802"/>
            <a:ext cx="6627303" cy="32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209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AE8CF-F33E-4CA6-97B9-920DE983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380" y="914945"/>
            <a:ext cx="8761413" cy="706964"/>
          </a:xfrm>
        </p:spPr>
        <p:txBody>
          <a:bodyPr/>
          <a:lstStyle/>
          <a:p>
            <a:r>
              <a:rPr lang="es-ES" dirty="0"/>
              <a:t>FORO/HILO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619179-D645-47DB-A2B2-07139758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64" y="2718032"/>
            <a:ext cx="6665756" cy="32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869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F3841-D99E-46DF-990E-3B18FEDA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058" y="931723"/>
            <a:ext cx="4633450" cy="706964"/>
          </a:xfrm>
        </p:spPr>
        <p:txBody>
          <a:bodyPr/>
          <a:lstStyle/>
          <a:p>
            <a:r>
              <a:rPr lang="es-ES" dirty="0"/>
              <a:t>ADMINISTRACIÓN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5812AF-CE3F-4D64-8CF9-C4133298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59" y="2814777"/>
            <a:ext cx="8472881" cy="29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384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75D1A-9F4E-42C3-8E0C-9F4630A5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TECNOLOGIAS USADAS</a:t>
            </a:r>
          </a:p>
        </p:txBody>
      </p:sp>
      <p:pic>
        <p:nvPicPr>
          <p:cNvPr id="1026" name="Picture 2" descr="Node.js vs. Spring Boot: ¿cuál elegir? | by Fernando Valdes | Medium">
            <a:extLst>
              <a:ext uri="{FF2B5EF4-FFF2-40B4-BE49-F238E27FC236}">
                <a16:creationId xmlns:a16="http://schemas.microsoft.com/office/drawing/2014/main" id="{0DBE9690-DF50-47FD-A488-216E6B01F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39" y="3176579"/>
            <a:ext cx="2172399" cy="114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A485EAF-7566-43A9-98C5-77856C8AF007}"/>
              </a:ext>
            </a:extLst>
          </p:cNvPr>
          <p:cNvSpPr txBox="1"/>
          <p:nvPr/>
        </p:nvSpPr>
        <p:spPr>
          <a:xfrm>
            <a:off x="2997385" y="259132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Backend</a:t>
            </a:r>
          </a:p>
        </p:txBody>
      </p:sp>
      <p:pic>
        <p:nvPicPr>
          <p:cNvPr id="1028" name="Picture 4" descr="Cómo actualizar Java en tu ordenador">
            <a:extLst>
              <a:ext uri="{FF2B5EF4-FFF2-40B4-BE49-F238E27FC236}">
                <a16:creationId xmlns:a16="http://schemas.microsoft.com/office/drawing/2014/main" id="{1272A1AB-B282-4B0D-904B-DE7E3B227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5" y="3129381"/>
            <a:ext cx="2918059" cy="111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licación standAlone JPA + Hibernate +Maven en Español ! – devs4j">
            <a:extLst>
              <a:ext uri="{FF2B5EF4-FFF2-40B4-BE49-F238E27FC236}">
                <a16:creationId xmlns:a16="http://schemas.microsoft.com/office/drawing/2014/main" id="{4B1E6C08-BADE-40FA-BE58-3CCBA99D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54" y="4465990"/>
            <a:ext cx="2918059" cy="16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CC01477-292A-4CF5-9389-CFDA42EC10F8}"/>
              </a:ext>
            </a:extLst>
          </p:cNvPr>
          <p:cNvCxnSpPr>
            <a:cxnSpLocks/>
          </p:cNvCxnSpPr>
          <p:nvPr/>
        </p:nvCxnSpPr>
        <p:spPr>
          <a:xfrm>
            <a:off x="6096000" y="2483141"/>
            <a:ext cx="0" cy="3965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EA6D55B-E570-46C2-BFD6-F448ADA59431}"/>
              </a:ext>
            </a:extLst>
          </p:cNvPr>
          <p:cNvSpPr txBox="1"/>
          <p:nvPr/>
        </p:nvSpPr>
        <p:spPr>
          <a:xfrm>
            <a:off x="8387012" y="26406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Frontend</a:t>
            </a:r>
            <a:endParaRPr lang="es-ES" dirty="0"/>
          </a:p>
        </p:txBody>
      </p:sp>
      <p:pic>
        <p:nvPicPr>
          <p:cNvPr id="1032" name="Picture 8" descr="Cómo actualizar Angular-CLI de forma rápida y eficiente - DEV Community">
            <a:extLst>
              <a:ext uri="{FF2B5EF4-FFF2-40B4-BE49-F238E27FC236}">
                <a16:creationId xmlns:a16="http://schemas.microsoft.com/office/drawing/2014/main" id="{301B3EB5-D332-4DA4-A865-E280BFEA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0" y="3099212"/>
            <a:ext cx="2435752" cy="12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ML - Wikipedia, la enciclopedia libre">
            <a:extLst>
              <a:ext uri="{FF2B5EF4-FFF2-40B4-BE49-F238E27FC236}">
                <a16:creationId xmlns:a16="http://schemas.microsoft.com/office/drawing/2014/main" id="{B18ED019-8435-41C0-AB93-3EABF6F67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631" y="3099212"/>
            <a:ext cx="1321676" cy="132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otstrap (framework) - Wikipedia, la enciclopedia libre">
            <a:extLst>
              <a:ext uri="{FF2B5EF4-FFF2-40B4-BE49-F238E27FC236}">
                <a16:creationId xmlns:a16="http://schemas.microsoft.com/office/drawing/2014/main" id="{F3003942-0CE0-4E40-B009-E17211383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402" y="4766440"/>
            <a:ext cx="1418752" cy="141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ypeScript - Wikipedia, la enciclopedia libre">
            <a:extLst>
              <a:ext uri="{FF2B5EF4-FFF2-40B4-BE49-F238E27FC236}">
                <a16:creationId xmlns:a16="http://schemas.microsoft.com/office/drawing/2014/main" id="{1BA51D47-D561-4749-A670-E2157941E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555" y="4766440"/>
            <a:ext cx="1418752" cy="141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570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7FADE-B8A4-4DC9-B737-7E8748B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197" y="940112"/>
            <a:ext cx="4541171" cy="706964"/>
          </a:xfrm>
        </p:spPr>
        <p:txBody>
          <a:bodyPr/>
          <a:lstStyle/>
          <a:p>
            <a:r>
              <a:rPr lang="es-ES" dirty="0"/>
              <a:t>SOBRE NOSOTROS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F187FF-D4DB-4F5A-B327-EC46C1AA5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03" y="2570011"/>
            <a:ext cx="7650760" cy="37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66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50">
              <a:srgbClr val="F592C6"/>
            </a:gs>
            <a:gs pos="0">
              <a:schemeClr val="accent1">
                <a:lumMod val="5000"/>
                <a:lumOff val="95000"/>
              </a:schemeClr>
            </a:gs>
            <a:gs pos="3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roblemas en mi vida: Abanico de soluciones - Capia Psicologia">
            <a:extLst>
              <a:ext uri="{FF2B5EF4-FFF2-40B4-BE49-F238E27FC236}">
                <a16:creationId xmlns:a16="http://schemas.microsoft.com/office/drawing/2014/main" id="{75D912BB-A4CB-4D92-B862-D4FC1A462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93" y="2352458"/>
            <a:ext cx="4444873" cy="18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ight Common Database Design Bad Practices | Toptal">
            <a:extLst>
              <a:ext uri="{FF2B5EF4-FFF2-40B4-BE49-F238E27FC236}">
                <a16:creationId xmlns:a16="http://schemas.microsoft.com/office/drawing/2014/main" id="{4F4EA526-6359-408C-83E4-8CAB7776F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30" y="4627389"/>
            <a:ext cx="3355596" cy="175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onfigure a proxy for your API calls with Angular CLI | juri.dev">
            <a:extLst>
              <a:ext uri="{FF2B5EF4-FFF2-40B4-BE49-F238E27FC236}">
                <a16:creationId xmlns:a16="http://schemas.microsoft.com/office/drawing/2014/main" id="{509F4BBC-6FEF-4601-AC61-8CB6CD5F8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47" y="4505542"/>
            <a:ext cx="3456439" cy="199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D2DBA71-9ABF-4D48-820C-D38530001BB2}"/>
              </a:ext>
            </a:extLst>
          </p:cNvPr>
          <p:cNvCxnSpPr/>
          <p:nvPr/>
        </p:nvCxnSpPr>
        <p:spPr>
          <a:xfrm>
            <a:off x="1333850" y="4412609"/>
            <a:ext cx="4102216" cy="21224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D57E2E9-4A7E-40FF-9C07-9DC57F3FD564}"/>
              </a:ext>
            </a:extLst>
          </p:cNvPr>
          <p:cNvCxnSpPr/>
          <p:nvPr/>
        </p:nvCxnSpPr>
        <p:spPr>
          <a:xfrm flipV="1">
            <a:off x="1333850" y="4412609"/>
            <a:ext cx="3951214" cy="20301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ítulo 1">
            <a:extLst>
              <a:ext uri="{FF2B5EF4-FFF2-40B4-BE49-F238E27FC236}">
                <a16:creationId xmlns:a16="http://schemas.microsoft.com/office/drawing/2014/main" id="{665555BF-2DA1-472C-9D2B-81BA5C06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008" y="931723"/>
            <a:ext cx="6772642" cy="706964"/>
          </a:xfrm>
        </p:spPr>
        <p:txBody>
          <a:bodyPr/>
          <a:lstStyle/>
          <a:p>
            <a:r>
              <a:rPr lang="es-ES" dirty="0"/>
              <a:t>PROBLEMAS ENCONTRADOS</a:t>
            </a:r>
          </a:p>
        </p:txBody>
      </p:sp>
    </p:spTree>
    <p:extLst>
      <p:ext uri="{BB962C8B-B14F-4D97-AF65-F5344CB8AC3E}">
        <p14:creationId xmlns:p14="http://schemas.microsoft.com/office/powerpoint/2010/main" val="152532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580E7-565F-401F-BF34-E131D37D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57" y="1107892"/>
            <a:ext cx="2016085" cy="706964"/>
          </a:xfrm>
        </p:spPr>
        <p:txBody>
          <a:bodyPr/>
          <a:lstStyle/>
          <a:p>
            <a:r>
              <a:rPr lang="es-ES" sz="9600" dirty="0">
                <a:solidFill>
                  <a:schemeClr val="tx1"/>
                </a:solidFill>
              </a:rPr>
              <a:t>FIN</a:t>
            </a:r>
          </a:p>
        </p:txBody>
      </p:sp>
      <p:pic>
        <p:nvPicPr>
          <p:cNvPr id="7170" name="Picture 2" descr="Porqué usar una cuenta DEMO en Forex? - Rankia">
            <a:extLst>
              <a:ext uri="{FF2B5EF4-FFF2-40B4-BE49-F238E27FC236}">
                <a16:creationId xmlns:a16="http://schemas.microsoft.com/office/drawing/2014/main" id="{565E6F24-60D6-4F14-9DAE-06918C31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55" y="3297572"/>
            <a:ext cx="5173211" cy="258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665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A487E-A763-4922-80B3-73427438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224" y="931723"/>
            <a:ext cx="3945552" cy="706964"/>
          </a:xfrm>
        </p:spPr>
        <p:txBody>
          <a:bodyPr/>
          <a:lstStyle/>
          <a:p>
            <a:r>
              <a:rPr lang="es-ES" dirty="0"/>
              <a:t>ORGANIZACIÓN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A2F656-704D-46F0-A84A-27386E5C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2" y="2476023"/>
            <a:ext cx="11259957" cy="405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C1877-11C3-4A06-B28E-CDFAAFE7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94" y="965279"/>
            <a:ext cx="1987868" cy="706964"/>
          </a:xfrm>
        </p:spPr>
        <p:txBody>
          <a:bodyPr/>
          <a:lstStyle/>
          <a:p>
            <a:r>
              <a:rPr lang="es-ES" dirty="0"/>
              <a:t>DISEÑO</a:t>
            </a:r>
          </a:p>
        </p:txBody>
      </p:sp>
      <p:pic>
        <p:nvPicPr>
          <p:cNvPr id="2050" name="Picture 2" descr="Curso de Prototipado y UX/UI Design con Adobe XD – KMMX – Capacitación en  TI, Web y Mobile">
            <a:extLst>
              <a:ext uri="{FF2B5EF4-FFF2-40B4-BE49-F238E27FC236}">
                <a16:creationId xmlns:a16="http://schemas.microsoft.com/office/drawing/2014/main" id="{F8562E98-70AB-402D-8A83-1FC7F82B5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6" y="2248249"/>
            <a:ext cx="2172749" cy="124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43250E5-8065-4600-BF21-F96B6BC3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3" y="3641406"/>
            <a:ext cx="4671317" cy="31327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F11AD6-F3B0-4B8A-B0FF-41A487F8F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873" y="2481480"/>
            <a:ext cx="5753100" cy="5905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38391B9-7297-418F-957F-8AFEA5844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191" y="3168042"/>
            <a:ext cx="3815549" cy="36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1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8A858-A4A3-4AD4-A7BF-359D652A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578" y="1015613"/>
            <a:ext cx="1814749" cy="706964"/>
          </a:xfrm>
        </p:spPr>
        <p:txBody>
          <a:bodyPr/>
          <a:lstStyle/>
          <a:p>
            <a:r>
              <a:rPr lang="es-ES" dirty="0"/>
              <a:t>ROLES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98AEE3-4D1B-4CC8-830D-2BC9B019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671173"/>
            <a:ext cx="5314950" cy="38195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D08B35-0488-44DC-BC68-AA682A79D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98" y="2738790"/>
            <a:ext cx="4813840" cy="36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76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D5549-E78D-4091-B515-1FAB7DD1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327" y="1015613"/>
            <a:ext cx="3047930" cy="706964"/>
          </a:xfrm>
        </p:spPr>
        <p:txBody>
          <a:bodyPr/>
          <a:lstStyle/>
          <a:p>
            <a:r>
              <a:rPr lang="es-ES" dirty="0"/>
              <a:t>DESPLIEGUE</a:t>
            </a:r>
          </a:p>
        </p:txBody>
      </p:sp>
      <p:pic>
        <p:nvPicPr>
          <p:cNvPr id="3074" name="Picture 2" descr="Docker tutorial — Build Docker image for your Angular 6 application | by  KarthiKeyan Shanmugam | Medium">
            <a:extLst>
              <a:ext uri="{FF2B5EF4-FFF2-40B4-BE49-F238E27FC236}">
                <a16:creationId xmlns:a16="http://schemas.microsoft.com/office/drawing/2014/main" id="{BE2A90F4-C5E5-4732-82F0-BD8D2988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10" y="550263"/>
            <a:ext cx="1770452" cy="1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mazon RDS for MySQL – Amazon Web Services (AWS)">
            <a:extLst>
              <a:ext uri="{FF2B5EF4-FFF2-40B4-BE49-F238E27FC236}">
                <a16:creationId xmlns:a16="http://schemas.microsoft.com/office/drawing/2014/main" id="{2DF2664A-90BF-4C59-A3D2-E3B89577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958" y="2468080"/>
            <a:ext cx="1365908" cy="7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n phpMyAdmin no aparece la opción de editar, copiar o eliminar en una  tabla - SmythSys IT Consulting">
            <a:extLst>
              <a:ext uri="{FF2B5EF4-FFF2-40B4-BE49-F238E27FC236}">
                <a16:creationId xmlns:a16="http://schemas.microsoft.com/office/drawing/2014/main" id="{5712F1BD-9419-4818-B7C7-8F0317989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01" y="2326821"/>
            <a:ext cx="1649136" cy="9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706D862-0F74-4B19-A624-F9929E322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311" y="3640212"/>
            <a:ext cx="8169378" cy="28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608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urso WildFly con Aplicaciones de Servidor en Madrid y Online - Los Mejores  Cursos On-Line y Presenciales">
            <a:extLst>
              <a:ext uri="{FF2B5EF4-FFF2-40B4-BE49-F238E27FC236}">
                <a16:creationId xmlns:a16="http://schemas.microsoft.com/office/drawing/2014/main" id="{FA3C3F39-7B02-446E-9C79-93887084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45" y="564162"/>
            <a:ext cx="5253016" cy="157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104F56-426D-4E34-8905-7173C2A6D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83" y="2446216"/>
            <a:ext cx="7487634" cy="367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conos Nginx - Descarga gratuita, PNG y SVG">
            <a:extLst>
              <a:ext uri="{FF2B5EF4-FFF2-40B4-BE49-F238E27FC236}">
                <a16:creationId xmlns:a16="http://schemas.microsoft.com/office/drawing/2014/main" id="{A10FDBE5-7E68-4864-BD63-14A6B9A41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787" y="657837"/>
            <a:ext cx="1274602" cy="127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03B94BE-35A6-4F55-8DFB-83C78D5A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89" y="962110"/>
            <a:ext cx="3159153" cy="6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CBE4F5D-6F2E-429A-BD89-F3FB04893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" t="8766" r="777" b="30352"/>
          <a:stretch/>
        </p:blipFill>
        <p:spPr>
          <a:xfrm>
            <a:off x="1589414" y="2673819"/>
            <a:ext cx="9013171" cy="32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3270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35948-EDC8-4B8D-A3A4-AB2005F9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151" y="948501"/>
            <a:ext cx="4641839" cy="706964"/>
          </a:xfrm>
        </p:spPr>
        <p:txBody>
          <a:bodyPr/>
          <a:lstStyle/>
          <a:p>
            <a:r>
              <a:rPr lang="es-ES" dirty="0"/>
              <a:t>MENÚ PRINCIPAL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0C9D8E-B6FB-48FA-99F7-14E1B3F4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63" y="2637673"/>
            <a:ext cx="5704514" cy="27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23415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{D770D4E0-B973-4FF5-A52E-DEC3CE3BBE80}tf02900722</Template>
  <TotalTime>49</TotalTime>
  <Words>34</Words>
  <Application>Microsoft Office PowerPoint</Application>
  <PresentationFormat>Panorámica</PresentationFormat>
  <Paragraphs>22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Sala de reuniones Ion</vt:lpstr>
      <vt:lpstr>COOLSOUND</vt:lpstr>
      <vt:lpstr>TECNOLOGIAS USADAS</vt:lpstr>
      <vt:lpstr>ORGANIZACIÓN</vt:lpstr>
      <vt:lpstr>DISEÑO</vt:lpstr>
      <vt:lpstr>ROLES</vt:lpstr>
      <vt:lpstr>DESPLIEGUE</vt:lpstr>
      <vt:lpstr>Presentación de PowerPoint</vt:lpstr>
      <vt:lpstr>Presentación de PowerPoint</vt:lpstr>
      <vt:lpstr>MENÚ PRINCIPAL</vt:lpstr>
      <vt:lpstr>MENÚ PRINCIPAL</vt:lpstr>
      <vt:lpstr>MENÚ PRINCIPAL</vt:lpstr>
      <vt:lpstr>VIDEOCLIPS</vt:lpstr>
      <vt:lpstr>MIS VIDEOCLIPS</vt:lpstr>
      <vt:lpstr>NUEVO VIDEOCLIP</vt:lpstr>
      <vt:lpstr>PLAYLISTS</vt:lpstr>
      <vt:lpstr>PLAYLIST/DETALLES</vt:lpstr>
      <vt:lpstr>FORO</vt:lpstr>
      <vt:lpstr>FORO/HILO</vt:lpstr>
      <vt:lpstr>ADMINISTRACIÓN</vt:lpstr>
      <vt:lpstr>SOBRE NOSOTROS</vt:lpstr>
      <vt:lpstr>PROBLEMAS ENCONTRADOS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COOLSOUND</dc:title>
  <dc:creator>Fernando Rabanal Márquez</dc:creator>
  <cp:lastModifiedBy>Fernando Rabanal Márquez</cp:lastModifiedBy>
  <cp:revision>4</cp:revision>
  <dcterms:created xsi:type="dcterms:W3CDTF">2021-03-15T01:59:30Z</dcterms:created>
  <dcterms:modified xsi:type="dcterms:W3CDTF">2021-03-15T02:48:58Z</dcterms:modified>
</cp:coreProperties>
</file>